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11" d="100"/>
          <a:sy n="111" d="100"/>
        </p:scale>
        <p:origin x="1020" y="96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0.74</c:v>
                </c:pt>
                <c:pt idx="1">
                  <c:v>0.14000000000000001</c:v>
                </c:pt>
                <c:pt idx="2">
                  <c:v>0.12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0.85</c:v>
                </c:pt>
                <c:pt idx="1">
                  <c:v>0.1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0.84</c:v>
                </c:pt>
                <c:pt idx="1">
                  <c:v>0.14000000000000001</c:v>
                </c:pt>
                <c:pt idx="2">
                  <c:v>0.02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0.77</c:v>
                </c:pt>
                <c:pt idx="1">
                  <c:v>0.22</c:v>
                </c:pt>
                <c:pt idx="2">
                  <c:v>0.01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0.76</c:v>
                </c:pt>
                <c:pt idx="1">
                  <c:v>0.22</c:v>
                </c:pt>
                <c:pt idx="2">
                  <c:v>0.02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0.79</c:v>
                </c:pt>
                <c:pt idx="1">
                  <c:v>0.14000000000000001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0.56000000000000005</c:v>
                </c:pt>
                <c:pt idx="1">
                  <c:v>0.35</c:v>
                </c:pt>
                <c:pt idx="2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0.27</c:v>
                </c:pt>
                <c:pt idx="1">
                  <c:v>0.4</c:v>
                </c:pt>
                <c:pt idx="2">
                  <c:v>0.33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0.71</c:v>
                </c:pt>
                <c:pt idx="1">
                  <c:v>0.25</c:v>
                </c:pt>
                <c:pt idx="2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0.94</c:v>
                </c:pt>
                <c:pt idx="1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0.96</c:v>
                </c:pt>
                <c:pt idx="1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0.79</c:v>
                </c:pt>
                <c:pt idx="1">
                  <c:v>0.14000000000000001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0.75</c:v>
                </c:pt>
                <c:pt idx="1">
                  <c:v>0.22</c:v>
                </c:pt>
                <c:pt idx="2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0.81</c:v>
                </c:pt>
                <c:pt idx="1">
                  <c:v>0.14000000000000001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27/08/2025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M84616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M84616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Brookside Surgery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Stretton On Dunsmore, Rugby, CV23 9NH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39%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259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M84616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Https://Gp-Patient.Co.Uk/Patientexperience/Results?Code=M84616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Brookside Surgery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94%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67%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90%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88%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Brookside Surgery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Stretton On Dunsmore, Rugby, CV23 9NH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M84616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39%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259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Https://Gp-Patient.Co.Uk/Patientexperience/Results?Code=M84616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Brookside Surgery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98%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592</Words>
  <Application>Microsoft Office PowerPoint</Application>
  <PresentationFormat>Widescreen</PresentationFormat>
  <Paragraphs>198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HINSULL, Georgia (BROOKSIDE SURGERY)</cp:lastModifiedBy>
  <cp:revision>254</cp:revision>
  <dcterms:created xsi:type="dcterms:W3CDTF">2022-02-15T10:00:54Z</dcterms:created>
  <dcterms:modified xsi:type="dcterms:W3CDTF">2025-08-27T08:56:13Z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