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978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0.58</c:v>
                </c:pt>
                <c:pt idx="1">
                  <c:v>0.28</c:v>
                </c:pt>
                <c:pt idx="2">
                  <c:v>0.14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0.79</c:v>
                </c:pt>
                <c:pt idx="1">
                  <c:v>0.15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0.73</c:v>
                </c:pt>
                <c:pt idx="1">
                  <c:v>0.23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0.23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0.3</c:v>
                </c:pt>
                <c:pt idx="2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0.23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0.44</c:v>
                </c:pt>
                <c:pt idx="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0.26</c:v>
                </c:pt>
                <c:pt idx="1">
                  <c:v>0.33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0.68</c:v>
                </c:pt>
                <c:pt idx="1">
                  <c:v>0.27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0.92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0.99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0.23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0.23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0.79</c:v>
                </c:pt>
                <c:pt idx="1">
                  <c:v>0.14</c:v>
                </c:pt>
                <c:pt idx="2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M84616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M84616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Stretton On Dunsmore, Rugby CV23 9NH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238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M84616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https://gp-patient.co.uk/PatientExperiences?practicecode=M84616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99%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59%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Stretton On Dunsmore, Rugby CV23 9NH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M84616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238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https://gp-patient.co.uk/PatientExperiences?practicecode=M84616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Brookside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99%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Pete Ansell</cp:lastModifiedBy>
  <cp:revision>234</cp:revision>
  <dcterms:created xsi:type="dcterms:W3CDTF">2022-02-15T10:00:54Z</dcterms:created>
  <dcterms:modified xsi:type="dcterms:W3CDTF">2024-07-26T14:48:42Z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